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94" r:id="rId5"/>
    <p:sldId id="257" r:id="rId6"/>
    <p:sldId id="301" r:id="rId7"/>
    <p:sldId id="302" r:id="rId8"/>
    <p:sldId id="303" r:id="rId9"/>
    <p:sldId id="295" r:id="rId10"/>
    <p:sldId id="304" r:id="rId11"/>
    <p:sldId id="305" r:id="rId12"/>
    <p:sldId id="306" r:id="rId13"/>
    <p:sldId id="307" r:id="rId14"/>
    <p:sldId id="308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AB"/>
    <a:srgbClr val="00AD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9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0E097-B90A-4644-8430-6B2FE46F46BA}" type="datetimeFigureOut">
              <a:rPr lang="en-GB" smtClean="0"/>
              <a:pPr/>
              <a:t>25/11/2025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90A3B-DD68-4630-9614-0A124675A8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5070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34DA5-B7B2-8E76-6070-369112F9C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EA8F71F-D801-CEFA-0EAE-F2C71F554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9DCE4D-0958-80C9-5D14-85492041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8C02-5962-4079-B141-6F324AF0E61C}" type="datetime1">
              <a:rPr lang="en-GB" smtClean="0"/>
              <a:pPr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2D6C72-28C5-A98B-7304-EFAFF4B7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Porthpean Outdoor Education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52F6CB-2240-76D7-29D8-86088AA8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4A6B-33B3-4F00-ADA1-68F0E3B179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4477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B9519-FAED-4890-1116-5FB521B31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B8B133-C3D7-DBE3-618B-EEEF38F56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4E4044-14C2-E492-2103-A3F5F926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6C34-6D61-4CFB-8494-4602D42358F8}" type="datetime1">
              <a:rPr lang="en-GB" smtClean="0"/>
              <a:pPr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FAA431-C2B0-2B4E-B8B9-827F6C51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Porthpean Outdoor Education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A5BC23-DC10-D3E0-8627-C2404DC5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4A6B-33B3-4F00-ADA1-68F0E3B179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867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5D7B112-C3A7-E625-9694-3C1503BA3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A93D81-02D0-1859-BC3F-0DD599BCA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224313-4DC7-43C0-A769-49B70778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7F4-54D0-446F-B249-1E7DC674AFB8}" type="datetime1">
              <a:rPr lang="en-GB" smtClean="0"/>
              <a:pPr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120E09-85DC-1448-AF95-78BF3098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Porthpean Outdoor Education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E735CA-8526-D918-564D-64C5EA11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4A6B-33B3-4F00-ADA1-68F0E3B179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885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4D6C29-CB6D-A345-50EB-1652229E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6D11CB-6FAC-6369-5892-D854C93E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5A9F5B-E038-D269-077B-8785DAC4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85E6-503E-4823-985F-02518BD148F0}" type="datetime1">
              <a:rPr lang="en-GB" smtClean="0"/>
              <a:pPr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2DE565-2B78-B0CD-E2DC-496897AE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Porthpean Outdoor Education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72A01F-E2D8-2FCE-2029-B8145B7E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4A6B-33B3-4F00-ADA1-68F0E3B179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372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608C6-E9DE-1CDB-71B5-A204722D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6D05E5-2FC9-6DD3-31D2-8E41FF1C6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6B304F-7571-FA7F-6253-1A596476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3459-374B-44AC-8DB5-6498F79B8575}" type="datetime1">
              <a:rPr lang="en-GB" smtClean="0"/>
              <a:pPr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BAC2BE-28BB-6EDA-1EED-014BF3451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Porthpean Outdoor Education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F4E1C7-B4D3-A22C-9C90-D583F7EA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4A6B-33B3-4F00-ADA1-68F0E3B179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7268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681FD0-60FB-C9A2-5F15-CB75C0FF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31DD4E-1037-D630-8F92-C046B153D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BEC560-679E-4CEC-48E6-0E20E4876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637681-5A6E-064A-E8B6-D2BB1EF3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181A-A4CA-4D3C-89DD-8491C2C40966}" type="datetime1">
              <a:rPr lang="en-GB" smtClean="0"/>
              <a:pPr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ED08CA-BC66-2956-7E75-89D2AD52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Porthpean Outdoor Education Centre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C06F4F-8099-5A0B-7A9D-3547FD35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4A6B-33B3-4F00-ADA1-68F0E3B179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0618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691912-1412-CA0A-2192-97F5B8C5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0E36C6-024B-4548-3644-07346C472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498297-7C20-541D-F6E3-ADE096188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F9631B8-C8A7-D5D3-8FE9-9CB75C8A7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EEAAD11-5AA3-01C2-B5E6-C5932ED6B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06B35D-55D7-19B6-A3E9-9A9E45B1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0616-E597-4211-982F-79CB6E144CE6}" type="datetime1">
              <a:rPr lang="en-GB" smtClean="0"/>
              <a:pPr/>
              <a:t>25/11/2025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691217D-178D-6B41-73FA-48C1657B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Porthpean Outdoor Education Centre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9E6A690-BAAE-9E4C-EAD5-FA24C988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4A6B-33B3-4F00-ADA1-68F0E3B179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379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766714-D7A4-B3AE-CFFF-9C3DE47B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2188B4-F95E-4553-C9FD-3930D5CB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F261-9E37-4AC6-B24D-72D7A9D517CE}" type="datetime1">
              <a:rPr lang="en-GB" smtClean="0"/>
              <a:pPr/>
              <a:t>25/11/2025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B8BA837-FC90-DA56-16CB-605B3B46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Porthpean Outdoor Education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765E0E6-5CF6-AC41-5C29-A88AA5D8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4A6B-33B3-4F00-ADA1-68F0E3B179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7835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CED2B3-A694-4EA5-C53A-F1C8F773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18E3-9E8E-44F4-BB0F-4BB2BA6FD4C8}" type="datetime1">
              <a:rPr lang="en-GB" smtClean="0"/>
              <a:pPr/>
              <a:t>25/11/2025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59A4478-5998-862F-54B0-2FF24EC2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Porthpean Outdoor Education Centre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3B6D52-9BDF-B404-4D56-396DA48B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4A6B-33B3-4F00-ADA1-68F0E3B179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5332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8FF727-FE9F-07AB-51DD-8CE1B7D4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36A1F7-EFB0-FEAA-22C2-06B548F36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F8FE9F-08E8-5B85-E296-06AF38E73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D7FE87-5FBC-A560-4A1F-15EF0429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098F-1A9E-4A59-9290-D538E57D8FC4}" type="datetime1">
              <a:rPr lang="en-GB" smtClean="0"/>
              <a:pPr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8F2498-699F-0387-1BF6-A96D4040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Porthpean Outdoor Education Centre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4DFE88-523A-6CEA-863E-8C1CFEF0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4A6B-33B3-4F00-ADA1-68F0E3B179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112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C1C014-831D-2A41-E2BC-038AEA32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E69CEA-FE1F-9C4B-732B-48AAA3364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D3FDCB-4BD8-A8BC-84F1-C640A38FA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7FA692-1B63-B301-9756-D5D1D3BE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717C-F902-4DC4-9D4F-60E81BF629AC}" type="datetime1">
              <a:rPr lang="en-GB" smtClean="0"/>
              <a:pPr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AD82F7-1145-E7F2-4E90-C2C185A8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Porthpean Outdoor Education Centre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35E244-BEAB-A528-B0BE-73157490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4A6B-33B3-4F00-ADA1-68F0E3B179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7461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BAB2B86-4DC8-4348-DFE0-7E6F2F2E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B3CCF3-AAB5-DB62-6F25-9572923DE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576D29-8A0C-D48E-1B11-8D22A0F12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FC331-3649-46DC-8773-79B224908BD2}" type="datetime1">
              <a:rPr lang="en-GB" smtClean="0"/>
              <a:pPr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FCC66F-0027-BB14-86AE-00A47CD4F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Porthpean Outdoor Education 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CB70BE-E53C-23D0-473B-54634F197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4A6B-33B3-4F00-ADA1-68F0E3B179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3674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u="sng" dirty="0" smtClean="0"/>
              <a:t>Year 6 </a:t>
            </a:r>
            <a:r>
              <a:rPr lang="en-GB" sz="6600" b="1" u="sng" smtClean="0"/>
              <a:t>Residential 2026</a:t>
            </a:r>
            <a:endParaRPr lang="en-GB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67" y="1461558"/>
            <a:ext cx="105156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9600" dirty="0" smtClean="0"/>
          </a:p>
          <a:p>
            <a:pPr algn="ctr">
              <a:buNone/>
            </a:pPr>
            <a:r>
              <a:rPr lang="en-US" sz="9600" dirty="0" smtClean="0"/>
              <a:t>PGL Barton Hall</a:t>
            </a:r>
          </a:p>
          <a:p>
            <a:pPr algn="ctr">
              <a:buNone/>
            </a:pPr>
            <a:r>
              <a:rPr lang="en-US" sz="9600" dirty="0" err="1" smtClean="0"/>
              <a:t>Torquay</a:t>
            </a:r>
            <a:endParaRPr lang="en-GB" sz="9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Porthpean Outdoor Education Centre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Daytime Activities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Porthpean Outdoor Education Centre</a:t>
            </a:r>
            <a:endParaRPr lang="en-GB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1357155"/>
            <a:ext cx="2042237" cy="19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959" y="3903664"/>
            <a:ext cx="2077507" cy="201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760" y="1384301"/>
            <a:ext cx="1934551" cy="18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1242" y="3928533"/>
            <a:ext cx="193754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8814" y="1422401"/>
            <a:ext cx="1956485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8546" y="3850532"/>
            <a:ext cx="1980556" cy="205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1933" y="1410972"/>
            <a:ext cx="2065770" cy="2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9690" y="3767667"/>
            <a:ext cx="2027894" cy="203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92167" y="1405997"/>
            <a:ext cx="2001453" cy="19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Evening Activities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Porthpean Outdoor Education Centre</a:t>
            </a:r>
            <a:endParaRPr lang="en-GB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54" y="1397371"/>
            <a:ext cx="2152527" cy="224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29" y="3894667"/>
            <a:ext cx="220783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7130" y="1388534"/>
            <a:ext cx="1979403" cy="234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5401" y="3977067"/>
            <a:ext cx="2299758" cy="220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6221" y="1413932"/>
            <a:ext cx="249280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762" y="3881968"/>
            <a:ext cx="2444384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1267" y="1465073"/>
            <a:ext cx="2394479" cy="229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7257" y="3869266"/>
            <a:ext cx="2442106" cy="244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Porthpean Outdoor Education Centre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F2D583-33A4-383F-C9F5-27ECBA5A9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872067"/>
            <a:ext cx="11065934" cy="4902200"/>
          </a:xfrm>
        </p:spPr>
        <p:txBody>
          <a:bodyPr>
            <a:normAutofit fontScale="47500" lnSpcReduction="20000"/>
          </a:bodyPr>
          <a:lstStyle/>
          <a:p>
            <a:r>
              <a:rPr lang="en-US" sz="5700" dirty="0" smtClean="0">
                <a:solidFill>
                  <a:schemeClr val="bg1"/>
                </a:solidFill>
              </a:rPr>
              <a:t>PGL is the UK’s leading provider of outdoor education. </a:t>
            </a:r>
          </a:p>
          <a:p>
            <a:endParaRPr lang="en-US" sz="5700" dirty="0" smtClean="0">
              <a:solidFill>
                <a:schemeClr val="bg1"/>
              </a:solidFill>
            </a:endParaRPr>
          </a:p>
          <a:p>
            <a:r>
              <a:rPr lang="en-US" sz="5700" dirty="0" smtClean="0">
                <a:solidFill>
                  <a:schemeClr val="bg1"/>
                </a:solidFill>
              </a:rPr>
              <a:t>With over 65 years of experience delivering outdoor adventures, they provide a range of </a:t>
            </a:r>
            <a:r>
              <a:rPr lang="en-US" sz="5700" dirty="0" err="1" smtClean="0">
                <a:solidFill>
                  <a:schemeClr val="bg1"/>
                </a:solidFill>
              </a:rPr>
              <a:t>programmes</a:t>
            </a:r>
            <a:r>
              <a:rPr lang="en-US" sz="5700" dirty="0" smtClean="0">
                <a:solidFill>
                  <a:schemeClr val="bg1"/>
                </a:solidFill>
              </a:rPr>
              <a:t>, designed specifically for residential school trips.</a:t>
            </a:r>
          </a:p>
          <a:p>
            <a:endParaRPr lang="en-US" sz="5700" dirty="0" smtClean="0">
              <a:solidFill>
                <a:schemeClr val="bg1"/>
              </a:solidFill>
            </a:endParaRPr>
          </a:p>
          <a:p>
            <a:r>
              <a:rPr lang="en-US" sz="5700" dirty="0" smtClean="0">
                <a:solidFill>
                  <a:schemeClr val="bg1"/>
                </a:solidFill>
              </a:rPr>
              <a:t>Situated in 46 acres of the Devon countryside, the centre, just outside </a:t>
            </a:r>
            <a:r>
              <a:rPr lang="en-US" sz="5700" dirty="0" err="1" smtClean="0">
                <a:solidFill>
                  <a:schemeClr val="bg1"/>
                </a:solidFill>
              </a:rPr>
              <a:t>Torquay</a:t>
            </a:r>
            <a:r>
              <a:rPr lang="en-US" sz="5700" dirty="0" smtClean="0">
                <a:solidFill>
                  <a:schemeClr val="bg1"/>
                </a:solidFill>
              </a:rPr>
              <a:t>, sits on the English Riviera.</a:t>
            </a:r>
          </a:p>
          <a:p>
            <a:endParaRPr lang="en-US" sz="5700" dirty="0" smtClean="0">
              <a:solidFill>
                <a:schemeClr val="bg1"/>
              </a:solidFill>
            </a:endParaRPr>
          </a:p>
          <a:p>
            <a:r>
              <a:rPr lang="en-US" sz="5700" dirty="0" smtClean="0">
                <a:solidFill>
                  <a:schemeClr val="bg1"/>
                </a:solidFill>
              </a:rPr>
              <a:t>Barton Hall offers adventure activities with facilities such as a heated outdoor pool and a lake for </a:t>
            </a:r>
            <a:r>
              <a:rPr lang="en-US" sz="5700" dirty="0" err="1" smtClean="0">
                <a:solidFill>
                  <a:schemeClr val="bg1"/>
                </a:solidFill>
              </a:rPr>
              <a:t>watersports</a:t>
            </a:r>
            <a:r>
              <a:rPr lang="en-US" sz="5700" dirty="0" smtClean="0">
                <a:solidFill>
                  <a:schemeClr val="bg1"/>
                </a:solidFill>
              </a:rPr>
              <a:t>.</a:t>
            </a:r>
          </a:p>
          <a:p>
            <a:endParaRPr lang="en-US" sz="5700" dirty="0" smtClean="0">
              <a:solidFill>
                <a:schemeClr val="bg1"/>
              </a:solidFill>
            </a:endParaRPr>
          </a:p>
          <a:p>
            <a:r>
              <a:rPr lang="en-US" sz="5700" dirty="0" smtClean="0">
                <a:solidFill>
                  <a:schemeClr val="bg1"/>
                </a:solidFill>
              </a:rPr>
              <a:t>En suite accommodation in the mansion house</a:t>
            </a:r>
            <a:endParaRPr lang="en-GB" sz="5700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24A721-EA21-1330-4E6E-C9C34459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33" y="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PGL </a:t>
            </a:r>
            <a:r>
              <a:rPr lang="en-GB" b="1" dirty="0" err="1" smtClean="0">
                <a:solidFill>
                  <a:schemeClr val="bg1">
                    <a:lumMod val="95000"/>
                  </a:schemeClr>
                </a:solidFill>
              </a:rPr>
              <a:t>Residentials</a:t>
            </a:r>
            <a:r>
              <a:rPr lang="en-GB" dirty="0"/>
              <a:t/>
            </a:r>
            <a:br>
              <a:rPr lang="en-GB" dirty="0"/>
            </a:b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1A3543B-4E93-CDFD-9AC0-24CF94FF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Porthpean Outdoor Education Centre</a:t>
            </a:r>
          </a:p>
        </p:txBody>
      </p:sp>
    </p:spTree>
    <p:extLst>
      <p:ext uri="{BB962C8B-B14F-4D97-AF65-F5344CB8AC3E}">
        <p14:creationId xmlns="" xmlns:p14="http://schemas.microsoft.com/office/powerpoint/2010/main" val="20329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Porthpean Outdoor Education Centre</a:t>
            </a:r>
            <a:endParaRPr lang="en-GB"/>
          </a:p>
        </p:txBody>
      </p:sp>
      <p:pic>
        <p:nvPicPr>
          <p:cNvPr id="1026" name="Picture 2" descr="Photo 1 of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76" y="118533"/>
            <a:ext cx="6109758" cy="6596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1933" y="3752685"/>
            <a:ext cx="3810000" cy="310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Food at Barton Hall</a:t>
            </a:r>
            <a:br>
              <a:rPr lang="en-US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Enjoyable mealtimes with nutritious and tasty food.</a:t>
            </a:r>
          </a:p>
          <a:p>
            <a:pPr fontAlgn="base"/>
            <a:r>
              <a:rPr lang="en-US" dirty="0" smtClean="0"/>
              <a:t>Whilst at PGL you’ll enjoy three tasty meals a day – all nutritionally balanced to provide plenty of energy to keep you going all day!</a:t>
            </a:r>
          </a:p>
          <a:p>
            <a:pPr fontAlgn="base"/>
            <a:r>
              <a:rPr lang="en-US" dirty="0" smtClean="0"/>
              <a:t>Our catering team can cater for any allergies or special dietary requirements, and can even can provide packed lunches if preferred.</a:t>
            </a:r>
          </a:p>
          <a:p>
            <a:pPr fontAlgn="base"/>
            <a:r>
              <a:rPr lang="en-US" dirty="0" smtClean="0"/>
              <a:t> A mix of hot and cold meals with vegetarian options</a:t>
            </a:r>
          </a:p>
          <a:p>
            <a:pPr fontAlgn="base"/>
            <a:r>
              <a:rPr lang="en-US" dirty="0" smtClean="0"/>
              <a:t> Self-service salad bar</a:t>
            </a:r>
          </a:p>
          <a:p>
            <a:pPr fontAlgn="base"/>
            <a:r>
              <a:rPr lang="en-US" dirty="0" smtClean="0"/>
              <a:t> Fresh fruit with every meal</a:t>
            </a:r>
          </a:p>
          <a:p>
            <a:pPr fontAlgn="base"/>
            <a:r>
              <a:rPr lang="en-US" dirty="0" smtClean="0"/>
              <a:t> Allergies, intolerances and special diets catered for</a:t>
            </a:r>
          </a:p>
          <a:p>
            <a:pPr fontAlgn="base"/>
            <a:r>
              <a:rPr lang="en-US" dirty="0" smtClean="0"/>
              <a:t> Support for fussy eaters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Porthpean Outdoor Education Centre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6964" y="3098800"/>
            <a:ext cx="4735541" cy="362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Accommodation at Barton Hall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659467"/>
            <a:ext cx="6570133" cy="4517496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en-GB" b="1" dirty="0" smtClean="0"/>
          </a:p>
          <a:p>
            <a:pPr fontAlgn="base"/>
            <a:r>
              <a:rPr lang="en-GB" dirty="0" smtClean="0"/>
              <a:t>The rooms in the Main House are dormitory-style, each sleeping 4-10 children in bunk beds, with en suite bathrooms. </a:t>
            </a:r>
          </a:p>
          <a:p>
            <a:pPr fontAlgn="base"/>
            <a:endParaRPr lang="en-GB" dirty="0" smtClean="0"/>
          </a:p>
          <a:p>
            <a:pPr fontAlgn="base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Porthpean Outdoor Education Centre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Outdoor Education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The benefits-</a:t>
            </a:r>
          </a:p>
          <a:p>
            <a:pPr eaLnBrk="1" hangingPunct="1">
              <a:defRPr/>
            </a:pPr>
            <a:r>
              <a:rPr lang="en-GB" smtClean="0"/>
              <a:t>FUN!</a:t>
            </a:r>
          </a:p>
          <a:p>
            <a:pPr eaLnBrk="1" hangingPunct="1">
              <a:defRPr/>
            </a:pPr>
            <a:r>
              <a:rPr lang="en-GB" smtClean="0"/>
              <a:t>Challenging</a:t>
            </a:r>
          </a:p>
          <a:p>
            <a:pPr eaLnBrk="1" hangingPunct="1">
              <a:defRPr/>
            </a:pPr>
            <a:r>
              <a:rPr lang="en-GB" smtClean="0"/>
              <a:t>Team work</a:t>
            </a:r>
          </a:p>
          <a:p>
            <a:pPr eaLnBrk="1" hangingPunct="1">
              <a:defRPr/>
            </a:pPr>
            <a:r>
              <a:rPr lang="en-GB" smtClean="0"/>
              <a:t>New experiences</a:t>
            </a:r>
          </a:p>
          <a:p>
            <a:pPr eaLnBrk="1" hangingPunct="1">
              <a:defRPr/>
            </a:pPr>
            <a:r>
              <a:rPr lang="en-GB" smtClean="0"/>
              <a:t>Developing responsibility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Multi-Activity </a:t>
            </a:r>
            <a:r>
              <a:rPr lang="en-US" dirty="0" err="1" smtClean="0"/>
              <a:t>Programme</a:t>
            </a:r>
            <a:r>
              <a:rPr lang="en-US" dirty="0" smtClean="0"/>
              <a:t> Overview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Porthpean Outdoor Education Centre</a:t>
            </a:r>
            <a:endParaRPr lang="en-GB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45" y="1752601"/>
            <a:ext cx="8861956" cy="39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Porthpean Outdoor Education Centre</a:t>
            </a:r>
            <a:endParaRPr lang="en-GB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1960" y="301413"/>
            <a:ext cx="3063240" cy="17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57" y="141816"/>
            <a:ext cx="3235374" cy="342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3649" y="275167"/>
            <a:ext cx="56007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66742" y="3435880"/>
            <a:ext cx="35242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117" y="4732867"/>
            <a:ext cx="3786373" cy="212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39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Sample itinerary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Porthpean Outdoor Education Centre</a:t>
            </a:r>
            <a:endParaRPr lang="en-GB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866" y="1362271"/>
            <a:ext cx="7166144" cy="530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6728B2BFEE748A25901CFB04189F2" ma:contentTypeVersion="16" ma:contentTypeDescription="Create a new document." ma:contentTypeScope="" ma:versionID="d948a8c38213adc22616e835c167ed7c">
  <xsd:schema xmlns:xsd="http://www.w3.org/2001/XMLSchema" xmlns:xs="http://www.w3.org/2001/XMLSchema" xmlns:p="http://schemas.microsoft.com/office/2006/metadata/properties" xmlns:ns2="5c35ab54-1cdd-43c0-a399-c7b3f48d568b" xmlns:ns3="8b2dcdb2-33b6-4a98-bd68-a8144d81ce8c" targetNamespace="http://schemas.microsoft.com/office/2006/metadata/properties" ma:root="true" ma:fieldsID="8bc9a28a41ce2dae91bf2d48b574d7ff" ns2:_="" ns3:_="">
    <xsd:import namespace="5c35ab54-1cdd-43c0-a399-c7b3f48d568b"/>
    <xsd:import namespace="8b2dcdb2-33b6-4a98-bd68-a8144d81ce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5ab54-1cdd-43c0-a399-c7b3f48d56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572dbbc-1f04-4480-bd12-9e2fe7c432e2}" ma:internalName="TaxCatchAll" ma:showField="CatchAllData" ma:web="5c35ab54-1cdd-43c0-a399-c7b3f48d56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dcdb2-33b6-4a98-bd68-a8144d81c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af98d0f-1c05-42f1-9c83-be473a1bf8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2dcdb2-33b6-4a98-bd68-a8144d81ce8c">
      <Terms xmlns="http://schemas.microsoft.com/office/infopath/2007/PartnerControls"/>
    </lcf76f155ced4ddcb4097134ff3c332f>
    <TaxCatchAll xmlns="5c35ab54-1cdd-43c0-a399-c7b3f48d568b" xsi:nil="true"/>
  </documentManagement>
</p:properties>
</file>

<file path=customXml/itemProps1.xml><?xml version="1.0" encoding="utf-8"?>
<ds:datastoreItem xmlns:ds="http://schemas.openxmlformats.org/officeDocument/2006/customXml" ds:itemID="{14518CC4-90AF-46BC-895D-7D5C98D29A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9091CE-6B79-4078-ADC3-CA757DF2A0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35ab54-1cdd-43c0-a399-c7b3f48d568b"/>
    <ds:schemaRef ds:uri="8b2dcdb2-33b6-4a98-bd68-a8144d81ce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4153DC-CC37-4937-93C8-8A8C979C080A}">
  <ds:schemaRefs>
    <ds:schemaRef ds:uri="http://schemas.microsoft.com/office/2006/metadata/properties"/>
    <ds:schemaRef ds:uri="http://schemas.microsoft.com/office/infopath/2007/PartnerControls"/>
    <ds:schemaRef ds:uri="8b2dcdb2-33b6-4a98-bd68-a8144d81ce8c"/>
    <ds:schemaRef ds:uri="5c35ab54-1cdd-43c0-a399-c7b3f48d568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248</Words>
  <Application>Microsoft Office PowerPoint</Application>
  <PresentationFormat>Custom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Year 6 Residential 2026</vt:lpstr>
      <vt:lpstr>PGL Residentials </vt:lpstr>
      <vt:lpstr>Slide 3</vt:lpstr>
      <vt:lpstr>Food at Barton Hall </vt:lpstr>
      <vt:lpstr>Accommodation at Barton Hall </vt:lpstr>
      <vt:lpstr>Outdoor Education</vt:lpstr>
      <vt:lpstr>Multi-Activity Programme Overview</vt:lpstr>
      <vt:lpstr>Slide 8</vt:lpstr>
      <vt:lpstr>Sample itinerary</vt:lpstr>
      <vt:lpstr>Daytime Activities</vt:lpstr>
      <vt:lpstr>Evening Activities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Porthpean Outdoor Education Centre</dc:title>
  <dc:creator>Lee Gamble</dc:creator>
  <cp:lastModifiedBy>Windows User</cp:lastModifiedBy>
  <cp:revision>84</cp:revision>
  <dcterms:created xsi:type="dcterms:W3CDTF">2023-01-06T15:15:29Z</dcterms:created>
  <dcterms:modified xsi:type="dcterms:W3CDTF">2025-11-25T16:07:35Z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0x0101005896728B2BFEE748A25901CFB04189F2</vt:lpwstr>
  </property>
  <property fmtid="{D5CDD505-2E9C-101B-9397-08002B2CF9AE}" pid="3" name="MediaServiceImageTags">
    <vt:lpwstr/>
  </property>
</Properties>
</file>