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3"/>
  </p:notesMasterIdLst>
  <p:sldIdLst>
    <p:sldId id="294" r:id="rId5"/>
    <p:sldId id="257" r:id="rId6"/>
    <p:sldId id="258" r:id="rId7"/>
    <p:sldId id="295" r:id="rId8"/>
    <p:sldId id="259" r:id="rId9"/>
    <p:sldId id="260" r:id="rId10"/>
    <p:sldId id="261" r:id="rId11"/>
    <p:sldId id="267" r:id="rId12"/>
    <p:sldId id="300" r:id="rId13"/>
    <p:sldId id="268" r:id="rId14"/>
    <p:sldId id="271" r:id="rId15"/>
    <p:sldId id="283" r:id="rId16"/>
    <p:sldId id="276" r:id="rId17"/>
    <p:sldId id="277" r:id="rId18"/>
    <p:sldId id="278" r:id="rId19"/>
    <p:sldId id="279" r:id="rId20"/>
    <p:sldId id="273" r:id="rId21"/>
    <p:sldId id="280" r:id="rId22"/>
    <p:sldId id="281" r:id="rId23"/>
    <p:sldId id="272" r:id="rId24"/>
    <p:sldId id="284" r:id="rId25"/>
    <p:sldId id="286" r:id="rId26"/>
    <p:sldId id="285" r:id="rId27"/>
    <p:sldId id="287" r:id="rId28"/>
    <p:sldId id="288" r:id="rId29"/>
    <p:sldId id="289" r:id="rId30"/>
    <p:sldId id="282" r:id="rId31"/>
    <p:sldId id="290" r:id="rId32"/>
    <p:sldId id="291" r:id="rId33"/>
    <p:sldId id="292" r:id="rId34"/>
    <p:sldId id="293" r:id="rId35"/>
    <p:sldId id="270" r:id="rId36"/>
    <p:sldId id="296" r:id="rId37"/>
    <p:sldId id="298" r:id="rId38"/>
    <p:sldId id="299" r:id="rId39"/>
    <p:sldId id="263" r:id="rId40"/>
    <p:sldId id="266" r:id="rId41"/>
    <p:sldId id="275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AAB"/>
    <a:srgbClr val="00ADD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66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A0E097-B90A-4644-8430-6B2FE46F46BA}" type="datetimeFigureOut">
              <a:rPr lang="en-GB" smtClean="0"/>
              <a:pPr/>
              <a:t>04/11/2024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990A3B-DD68-4630-9614-0A124675A82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350703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334DA5-B7B2-8E76-6070-369112F9CD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EA8F71F-D801-CEFA-0EAE-F2C71F5541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E9DCE4D-0958-80C9-5D14-854920414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68C02-5962-4079-B141-6F324AF0E61C}" type="datetime1">
              <a:rPr lang="en-GB" smtClean="0"/>
              <a:pPr/>
              <a:t>04/11/2024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2D6C72-28C5-A98B-7304-EFAFF4B79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Porthpean Outdoor Education Centre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852F6CB-2240-76D7-29D8-86088AA80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64A6B-33B3-4F00-ADA1-68F0E3B179A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644776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0B9519-FAED-4890-1116-5FB521B31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EB8B133-C3D7-DBE3-618B-EEEF38F56A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D4E4044-14C2-E492-2103-A3F5F926C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6C34-6D61-4CFB-8494-4602D42358F8}" type="datetime1">
              <a:rPr lang="en-GB" smtClean="0"/>
              <a:pPr/>
              <a:t>04/11/2024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8FAA431-C2B0-2B4E-B8B9-827F6C518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Porthpean Outdoor Education Centre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1A5BC23-DC10-D3E0-8627-C2404DC53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64A6B-33B3-4F00-ADA1-68F0E3B179A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286746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5D7B112-C3A7-E625-9694-3C1503BA31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5A93D81-02D0-1859-BC3F-0DD599BCA4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C224313-4DC7-43C0-A769-49B70778E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8D7F4-54D0-446F-B249-1E7DC674AFB8}" type="datetime1">
              <a:rPr lang="en-GB" smtClean="0"/>
              <a:pPr/>
              <a:t>04/11/2024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5120E09-85DC-1448-AF95-78BF3098E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Porthpean Outdoor Education Centre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CE735CA-8526-D918-564D-64C5EA111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64A6B-33B3-4F00-ADA1-68F0E3B179A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48859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4D6C29-CB6D-A345-50EB-1652229E3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76D11CB-6FAC-6369-5892-D854C93EB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5A9F5B-E038-D269-077B-8785DAC43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E85E6-503E-4823-985F-02518BD148F0}" type="datetime1">
              <a:rPr lang="en-GB" smtClean="0"/>
              <a:pPr/>
              <a:t>04/11/2024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22DE565-2B78-B0CD-E2DC-496897AEA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Porthpean Outdoor Education Centre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A72A01F-E2D8-2FCE-2029-B8145B7E2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64A6B-33B3-4F00-ADA1-68F0E3B179A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63723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39608C6-E9DE-1CDB-71B5-A204722D3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A6D05E5-2FC9-6DD3-31D2-8E41FF1C6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36B304F-7571-FA7F-6253-1A596476A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83459-374B-44AC-8DB5-6498F79B8575}" type="datetime1">
              <a:rPr lang="en-GB" smtClean="0"/>
              <a:pPr/>
              <a:t>04/11/2024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DBAC2BE-28BB-6EDA-1EED-014BF3451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Porthpean Outdoor Education Centre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3F4E1C7-B4D3-A22C-9C90-D583F7EA1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64A6B-33B3-4F00-ADA1-68F0E3B179A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272688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681FD0-60FB-C9A2-5F15-CB75C0FF1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C31DD4E-1037-D630-8F92-C046B153DC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2BEC560-679E-4CEC-48E6-0E20E4876C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E637681-5A6E-064A-E8B6-D2BB1EF3C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1181A-A4CA-4D3C-89DD-8491C2C40966}" type="datetime1">
              <a:rPr lang="en-GB" smtClean="0"/>
              <a:pPr/>
              <a:t>04/11/2024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BED08CA-BC66-2956-7E75-89D2AD523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Porthpean Outdoor Education Centre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CC06F4F-8099-5A0B-7A9D-3547FD358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64A6B-33B3-4F00-ADA1-68F0E3B179A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206180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A691912-1412-CA0A-2192-97F5B8C52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70E36C6-024B-4548-3644-07346C472B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3498297-7C20-541D-F6E3-ADE096188D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F9631B8-C8A7-D5D3-8FE9-9CB75C8A74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EEAAD11-5AA3-01C2-B5E6-C5932ED6BF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A06B35D-55D7-19B6-A3E9-9A9E45B1A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F0616-E597-4211-982F-79CB6E144CE6}" type="datetime1">
              <a:rPr lang="en-GB" smtClean="0"/>
              <a:pPr/>
              <a:t>04/11/2024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E691217D-178D-6B41-73FA-48C1657BC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Porthpean Outdoor Education Centre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9E6A690-BAAE-9E4C-EAD5-FA24C988A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64A6B-33B3-4F00-ADA1-68F0E3B179A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463793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766714-D7A4-B3AE-CFFF-9C3DE47B0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42188B4-F95E-4553-C9FD-3930D5CB2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1F261-9E37-4AC6-B24D-72D7A9D517CE}" type="datetime1">
              <a:rPr lang="en-GB" smtClean="0"/>
              <a:pPr/>
              <a:t>04/11/2024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B8BA837-FC90-DA56-16CB-605B3B46F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Porthpean Outdoor Education Centre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765E0E6-5CF6-AC41-5C29-A88AA5D8B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64A6B-33B3-4F00-ADA1-68F0E3B179A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778358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8CED2B3-A694-4EA5-C53A-F1C8F7737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218E3-9E8E-44F4-BB0F-4BB2BA6FD4C8}" type="datetime1">
              <a:rPr lang="en-GB" smtClean="0"/>
              <a:pPr/>
              <a:t>04/11/2024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59A4478-5998-862F-54B0-2FF24EC26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Porthpean Outdoor Education Centre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23B6D52-9BDF-B404-4D56-396DA48B7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64A6B-33B3-4F00-ADA1-68F0E3B179A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553325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8FF727-FE9F-07AB-51DD-8CE1B7D4E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436A1F7-EFB0-FEAA-22C2-06B548F36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8F8FE9F-08E8-5B85-E296-06AF38E73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8D7FE87-5FBC-A560-4A1F-15EF04291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7098F-1A9E-4A59-9290-D538E57D8FC4}" type="datetime1">
              <a:rPr lang="en-GB" smtClean="0"/>
              <a:pPr/>
              <a:t>04/11/2024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A8F2498-699F-0387-1BF6-A96D4040B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Porthpean Outdoor Education Centre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14DFE88-523A-6CEA-863E-8C1CFEF0D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64A6B-33B3-4F00-ADA1-68F0E3B179A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081122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C1C014-831D-2A41-E2BC-038AEA32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02E69CEA-FE1F-9C4B-732B-48AAA33645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8D3FDCB-4BD8-A8BC-84F1-C640A38FAD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07FA692-1B63-B301-9756-D5D1D3BEC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9717C-F902-4DC4-9D4F-60E81BF629AC}" type="datetime1">
              <a:rPr lang="en-GB" smtClean="0"/>
              <a:pPr/>
              <a:t>04/11/2024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CAD82F7-1145-E7F2-4E90-C2C185A87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Porthpean Outdoor Education Centre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B35E244-BEAB-A528-B0BE-731574904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64A6B-33B3-4F00-ADA1-68F0E3B179A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974611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A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BAB2B86-4DC8-4348-DFE0-7E6F2F2E4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6B3CCF3-AAB5-DB62-6F25-9572923DE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E576D29-8A0C-D48E-1B11-8D22A0F125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FC331-3649-46DC-8773-79B224908BD2}" type="datetime1">
              <a:rPr lang="en-GB" smtClean="0"/>
              <a:pPr/>
              <a:t>04/11/2024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7FCC66F-0027-BB14-86AE-00A47CD4F6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Porthpean Outdoor Education Centre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ECB70BE-E53C-23D0-473B-54634F1976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64A6B-33B3-4F00-ADA1-68F0E3B179A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336746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600" b="1" u="sng" dirty="0" smtClean="0"/>
              <a:t>Year 6 Residential 2025</a:t>
            </a:r>
            <a:endParaRPr lang="en-GB" sz="6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en-GB" sz="9600" dirty="0" smtClean="0"/>
          </a:p>
          <a:p>
            <a:pPr algn="ctr">
              <a:buNone/>
            </a:pPr>
            <a:r>
              <a:rPr lang="en-GB" sz="9600" dirty="0" err="1" smtClean="0"/>
              <a:t>Porthpean</a:t>
            </a:r>
            <a:endParaRPr lang="en-GB" sz="9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Porthpean Outdoor Education Centre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2E2175-2B7F-2601-72F6-2C1193969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736771" cy="1325563"/>
          </a:xfrm>
        </p:spPr>
        <p:txBody>
          <a:bodyPr/>
          <a:lstStyle/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Night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AFB398F-0D91-1977-5000-B97D82DEC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1197"/>
            <a:ext cx="8545286" cy="4351338"/>
          </a:xfrm>
        </p:spPr>
        <p:txBody>
          <a:bodyPr/>
          <a:lstStyle/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The centre will be secured every night</a:t>
            </a:r>
          </a:p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A member of the Porthpean Outdoor Education team will be at the centre over night.</a:t>
            </a:r>
          </a:p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They will have an enhanced DBS certificate</a:t>
            </a:r>
          </a:p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They will be fully trained in our safeguarding policy</a:t>
            </a:r>
          </a:p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They will be available should they be needed.</a:t>
            </a:r>
          </a:p>
          <a:p>
            <a:pPr marL="0" indent="0">
              <a:buNone/>
            </a:pPr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Children should be aware that their school teachers should be the first point of contact if they need anything during the night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2B56BD2-4FB1-AE76-EEBC-5C58B0FEA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Porthpean Outdoor Education Centre</a:t>
            </a:r>
          </a:p>
        </p:txBody>
      </p:sp>
      <p:pic>
        <p:nvPicPr>
          <p:cNvPr id="6" name="Picture 5" descr="A tent in a field at night&#10;&#10;Description automatically generated with medium confidence">
            <a:extLst>
              <a:ext uri="{FF2B5EF4-FFF2-40B4-BE49-F238E27FC236}">
                <a16:creationId xmlns="" xmlns:a16="http://schemas.microsoft.com/office/drawing/2014/main" id="{2A17FDA5-875C-DEAB-508B-A0491209A1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371" y="365125"/>
            <a:ext cx="2896354" cy="2172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96566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Porthpean Outdoor Education Centre</a:t>
            </a:r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6211" y="47180"/>
            <a:ext cx="11179834" cy="6788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Porthpean Outdoor Education Centre</a:t>
            </a:r>
            <a:endParaRPr lang="en-GB"/>
          </a:p>
        </p:txBody>
      </p:sp>
      <p:pic>
        <p:nvPicPr>
          <p:cNvPr id="39938" name="Picture 2" descr="S:\2023-2024\Year 6\PICTURES\PORTHPEAN\DSCF84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457" y="-1345719"/>
            <a:ext cx="11569041" cy="86767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Porthpean Outdoor Education Centre</a:t>
            </a:r>
            <a:endParaRPr lang="en-GB"/>
          </a:p>
        </p:txBody>
      </p:sp>
      <p:pic>
        <p:nvPicPr>
          <p:cNvPr id="3074" name="Picture 2" descr="S:\2023-2024\Year 6\PICTURES\PORTHPEAN\DSCF84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319290"/>
            <a:ext cx="12236387" cy="91772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Porthpean Outdoor Education Centre</a:t>
            </a:r>
            <a:endParaRPr lang="en-GB"/>
          </a:p>
        </p:txBody>
      </p:sp>
      <p:pic>
        <p:nvPicPr>
          <p:cNvPr id="33794" name="Picture 2" descr="S:\2023-2024\Year 6\PICTURES\PORTHPEAN\DSCF84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981" y="0"/>
            <a:ext cx="10739887" cy="80549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Porthpean Outdoor Education Centre</a:t>
            </a:r>
            <a:endParaRPr lang="en-GB"/>
          </a:p>
        </p:txBody>
      </p:sp>
      <p:pic>
        <p:nvPicPr>
          <p:cNvPr id="34818" name="Picture 2" descr="S:\2023-2024\Year 6\PICTURES\PORTHPEAN\DSCF84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9289" y="0"/>
            <a:ext cx="10368951" cy="7776714"/>
          </a:xfrm>
          <a:prstGeom prst="rect">
            <a:avLst/>
          </a:prstGeom>
          <a:noFill/>
        </p:spPr>
      </p:pic>
      <p:sp>
        <p:nvSpPr>
          <p:cNvPr id="6" name="Oval 5"/>
          <p:cNvSpPr/>
          <p:nvPr/>
        </p:nvSpPr>
        <p:spPr>
          <a:xfrm>
            <a:off x="1897811" y="2967487"/>
            <a:ext cx="646981" cy="6211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3171645" y="3740989"/>
            <a:ext cx="552091" cy="5348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Porthpean Outdoor Education Centre</a:t>
            </a:r>
            <a:endParaRPr lang="en-GB"/>
          </a:p>
        </p:txBody>
      </p:sp>
      <p:pic>
        <p:nvPicPr>
          <p:cNvPr id="35842" name="Picture 2" descr="S:\2023-2024\Year 6\PICTURES\PORTHPEAN\DSCF84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001" y="284086"/>
            <a:ext cx="12903651" cy="96777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Porthpean Outdoor Education Centre</a:t>
            </a:r>
            <a:endParaRPr lang="en-GB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Porthpean Outdoor Education Centre</a:t>
            </a:r>
            <a:endParaRPr lang="en-GB"/>
          </a:p>
        </p:txBody>
      </p:sp>
      <p:pic>
        <p:nvPicPr>
          <p:cNvPr id="36866" name="Picture 2" descr="S:\2023-2024\Year 6\PICTURES\PORTHPEAN\DSCF84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2588" y="0"/>
            <a:ext cx="10239555" cy="76796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Porthpean Outdoor Education Centre</a:t>
            </a:r>
            <a:endParaRPr lang="en-GB"/>
          </a:p>
        </p:txBody>
      </p:sp>
      <p:pic>
        <p:nvPicPr>
          <p:cNvPr id="37890" name="Picture 2" descr="S:\2023-2024\Year 6\PICTURES\PORTHPEAN\DSCF84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5737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A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9F2D583-33A4-383F-C9F5-27ECBA5A9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485" y="1360306"/>
            <a:ext cx="10515600" cy="435133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Lease holders of Porthpean Outdoor Education Centre</a:t>
            </a:r>
          </a:p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Many years experience organising and hosting school</a:t>
            </a:r>
          </a:p>
          <a:p>
            <a:pPr marL="0" indent="0">
              <a:buNone/>
            </a:pPr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   residential trips in Newquay as First Wave Adventures</a:t>
            </a:r>
          </a:p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Mark- Over 20 years experience working with children in schools, colleges, sports coaching</a:t>
            </a:r>
          </a:p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Chris-16 years experience as a POEC Instructor and Trainer-everybody’s favourite! </a:t>
            </a:r>
          </a:p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Promise to continue to offer activity residentials for local school children</a:t>
            </a:r>
          </a:p>
          <a:p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24A721-EA21-1330-4E6E-C9C34459A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1">
                    <a:lumMod val="95000"/>
                  </a:schemeClr>
                </a:solidFill>
              </a:rPr>
              <a:t>Cornwall Adventure LTD</a:t>
            </a:r>
            <a:r>
              <a:rPr lang="en-GB" dirty="0"/>
              <a:t/>
            </a:r>
            <a:br>
              <a:rPr lang="en-GB" dirty="0"/>
            </a:br>
            <a:endParaRPr lang="en-GB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Picture 4" descr="A group of people sitting on a rock&#10;&#10;Description automatically generated with low confidence">
            <a:extLst>
              <a:ext uri="{FF2B5EF4-FFF2-40B4-BE49-F238E27FC236}">
                <a16:creationId xmlns="" xmlns:a16="http://schemas.microsoft.com/office/drawing/2014/main" id="{E1644F25-4410-8831-4131-57730FFEF6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398" y="1008176"/>
            <a:ext cx="2516540" cy="1677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1A3543B-4E93-CDFD-9AC0-24CF94FF9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Porthpean Outdoor Education Centre</a:t>
            </a:r>
          </a:p>
        </p:txBody>
      </p:sp>
    </p:spTree>
    <p:extLst>
      <p:ext uri="{BB962C8B-B14F-4D97-AF65-F5344CB8AC3E}">
        <p14:creationId xmlns="" xmlns:p14="http://schemas.microsoft.com/office/powerpoint/2010/main" val="203297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Porthpean Outdoor Education Centre</a:t>
            </a:r>
            <a:endParaRPr lang="en-GB"/>
          </a:p>
        </p:txBody>
      </p:sp>
      <p:pic>
        <p:nvPicPr>
          <p:cNvPr id="5" name="Picture 4" descr="100_13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4928" y="103517"/>
            <a:ext cx="55451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Porthpean Outdoor Education Centre</a:t>
            </a:r>
            <a:endParaRPr lang="en-GB"/>
          </a:p>
        </p:txBody>
      </p:sp>
      <p:pic>
        <p:nvPicPr>
          <p:cNvPr id="40962" name="Picture 2" descr="S:\2023-2024\Year 6\PICTURES\PORTHPEAN\DSCF84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0101" y="-147740"/>
            <a:ext cx="9198705" cy="68990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Porthpean Outdoor Education Centre</a:t>
            </a:r>
            <a:endParaRPr lang="en-GB"/>
          </a:p>
        </p:txBody>
      </p:sp>
      <p:pic>
        <p:nvPicPr>
          <p:cNvPr id="43010" name="Picture 2" descr="S:\2023-2024\Year 6\PICTURES\PORTHPEAN\DSCF85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654" y="0"/>
            <a:ext cx="11258325" cy="8443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Porthpean Outdoor Education Centre</a:t>
            </a:r>
            <a:endParaRPr lang="en-GB"/>
          </a:p>
        </p:txBody>
      </p:sp>
      <p:pic>
        <p:nvPicPr>
          <p:cNvPr id="41986" name="Picture 2" descr="S:\2023-2024\Year 6\PICTURES\PORTHPEAN\DSCF8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1215" y="0"/>
            <a:ext cx="9376259" cy="70321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Porthpean Outdoor Education Centre</a:t>
            </a:r>
            <a:endParaRPr lang="en-GB"/>
          </a:p>
        </p:txBody>
      </p:sp>
      <p:pic>
        <p:nvPicPr>
          <p:cNvPr id="44034" name="Picture 2" descr="S:\2023-2024\Year 6\PICTURES\PORTHPEAN\DSCF85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458" y="690114"/>
            <a:ext cx="11045260" cy="8283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Porthpean Outdoor Education Centre</a:t>
            </a:r>
            <a:endParaRPr lang="en-GB"/>
          </a:p>
        </p:txBody>
      </p:sp>
      <p:pic>
        <p:nvPicPr>
          <p:cNvPr id="45058" name="Picture 2" descr="S:\2023-2024\Year 6\PICTURES\PORTHPEAN\DSCF85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7531" y="0"/>
            <a:ext cx="10067026" cy="75502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Porthpean Outdoor Education Centre</a:t>
            </a:r>
            <a:endParaRPr lang="en-GB"/>
          </a:p>
        </p:txBody>
      </p:sp>
      <p:pic>
        <p:nvPicPr>
          <p:cNvPr id="46082" name="Picture 2" descr="S:\2023-2024\Year 6\PICTURES\PORTHPEAN\DSCF85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660124"/>
            <a:ext cx="13306107" cy="99795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Porthpean Outdoor Education Centre</a:t>
            </a:r>
            <a:endParaRPr lang="en-GB"/>
          </a:p>
        </p:txBody>
      </p:sp>
      <p:pic>
        <p:nvPicPr>
          <p:cNvPr id="38914" name="Picture 2" descr="S:\2023-2024\Year 6\PICTURES\PORTHPEAN\DSCF84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3577" y="-112144"/>
            <a:ext cx="10204758" cy="76535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Porthpean Outdoor Education Centre</a:t>
            </a:r>
            <a:endParaRPr lang="en-GB"/>
          </a:p>
        </p:txBody>
      </p:sp>
      <p:pic>
        <p:nvPicPr>
          <p:cNvPr id="47106" name="Picture 2" descr="S:\2023-2024\Year 6\PICTURES\PORTHPEAN\IMG202407091941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486400" cy="936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Porthpean Outdoor Education Centre</a:t>
            </a:r>
            <a:endParaRPr lang="en-GB"/>
          </a:p>
        </p:txBody>
      </p:sp>
      <p:pic>
        <p:nvPicPr>
          <p:cNvPr id="48130" name="Picture 2" descr="S:\2023-2024\Year 6\PICTURES\PORTHPEAN\IMG20240709194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2365" y="0"/>
            <a:ext cx="9289001" cy="69667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66782E-A1AF-70E1-6676-69ED34157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1">
                    <a:lumMod val="95000"/>
                  </a:schemeClr>
                </a:solidFill>
              </a:rPr>
              <a:t>Our Aim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10E7931-DC51-DC63-68E1-6EF3C7B50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Porthpean Outdoor Education Centre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44AF8E0-C791-0493-FD6B-E3A8DE5D0E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4800" b="1" dirty="0">
                <a:solidFill>
                  <a:schemeClr val="bg1">
                    <a:lumMod val="85000"/>
                  </a:schemeClr>
                </a:solidFill>
                <a:latin typeface="Gill Sans MT" panose="020B0502020104020203" pitchFamily="34" charset="0"/>
              </a:rPr>
              <a:t>To provide schools and families with the GREATEST activity-led residential experience.</a:t>
            </a:r>
          </a:p>
          <a:p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6407DCC-1D03-9083-63FB-1174BFF77FBC}"/>
              </a:ext>
            </a:extLst>
          </p:cNvPr>
          <p:cNvSpPr/>
          <p:nvPr/>
        </p:nvSpPr>
        <p:spPr>
          <a:xfrm>
            <a:off x="4038600" y="4182675"/>
            <a:ext cx="410827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8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Gill Sans MT" panose="020B0502020104020203" pitchFamily="34" charset="0"/>
              </a:rPr>
              <a:t>Ever!</a:t>
            </a:r>
            <a:endParaRPr lang="en-GB" sz="8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Picture 4" descr="A person in the water&#10;&#10;Description automatically generated with low confidence">
            <a:extLst>
              <a:ext uri="{FF2B5EF4-FFF2-40B4-BE49-F238E27FC236}">
                <a16:creationId xmlns="" xmlns:a16="http://schemas.microsoft.com/office/drawing/2014/main" id="{786BD235-B614-251B-DE3F-AF104C6E36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091" t="29333" r="16051"/>
          <a:stretch/>
        </p:blipFill>
        <p:spPr>
          <a:xfrm>
            <a:off x="7987574" y="3997664"/>
            <a:ext cx="3700019" cy="2495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picture containing outdoor, nature, shore&#10;&#10;Description automatically generated">
            <a:extLst>
              <a:ext uri="{FF2B5EF4-FFF2-40B4-BE49-F238E27FC236}">
                <a16:creationId xmlns="" xmlns:a16="http://schemas.microsoft.com/office/drawing/2014/main" id="{5AEE77D0-61CE-C09D-E780-6B11EA6961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3421" y="4001294"/>
            <a:ext cx="3281384" cy="2461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38366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Porthpean Outdoor Education Centre</a:t>
            </a:r>
            <a:endParaRPr lang="en-GB"/>
          </a:p>
        </p:txBody>
      </p:sp>
      <p:pic>
        <p:nvPicPr>
          <p:cNvPr id="49154" name="Picture 2" descr="S:\2023-2024\Year 6\PICTURES\PORTHPEAN\IMG202407120926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4700" y="-574174"/>
            <a:ext cx="11521692" cy="86412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Porthpean Outdoor Education Centre</a:t>
            </a:r>
            <a:endParaRPr lang="en-GB"/>
          </a:p>
        </p:txBody>
      </p:sp>
      <p:pic>
        <p:nvPicPr>
          <p:cNvPr id="50178" name="Picture 2" descr="S:\2023-2024\Year 6\PICTURES\PORTHPEAN\IMG202407121039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7919" y="-672860"/>
            <a:ext cx="10041146" cy="75308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Porthpean Outdoor Education Centre</a:t>
            </a:r>
            <a:endParaRPr lang="en-GB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7872" y="17534"/>
            <a:ext cx="6029864" cy="6704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Porthpean Outdoor Education Centre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/>
              <a:t>Practical Issues</a:t>
            </a:r>
            <a:endParaRPr lang="en-US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GB" dirty="0" smtClean="0"/>
              <a:t>Remember we are camping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dirty="0" smtClean="0"/>
              <a:t>Clothes drying facilities are restricted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dirty="0" smtClean="0"/>
              <a:t>Torches are a must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dirty="0" smtClean="0"/>
              <a:t>Nothing expensive or precious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dirty="0" smtClean="0"/>
              <a:t>No </a:t>
            </a:r>
            <a:r>
              <a:rPr lang="en-GB" dirty="0" smtClean="0"/>
              <a:t>mobile phones or similar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dirty="0" smtClean="0"/>
              <a:t>Strong bin liners-named please!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dirty="0" smtClean="0"/>
              <a:t>All clothes and possessions should be clearly named.</a:t>
            </a: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/>
              <a:t>Camp Arrangements</a:t>
            </a:r>
            <a:endParaRPr lang="en-US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800" y="1268414"/>
            <a:ext cx="10972800" cy="4530725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 smtClean="0"/>
              <a:t>Boys and girls in separate tents</a:t>
            </a:r>
          </a:p>
          <a:p>
            <a:pPr eaLnBrk="1" hangingPunct="1">
              <a:defRPr/>
            </a:pPr>
            <a:r>
              <a:rPr lang="en-GB" dirty="0" smtClean="0"/>
              <a:t>Friendship groups together whenever possible.</a:t>
            </a:r>
          </a:p>
          <a:p>
            <a:pPr eaLnBrk="1" hangingPunct="1">
              <a:defRPr/>
            </a:pPr>
            <a:r>
              <a:rPr lang="en-GB" dirty="0" smtClean="0"/>
              <a:t>Groups in pods / tents kept to practical sizes.</a:t>
            </a:r>
            <a:endParaRPr lang="en-GB" dirty="0" smtClean="0"/>
          </a:p>
          <a:p>
            <a:pPr eaLnBrk="1" hangingPunct="1">
              <a:defRPr/>
            </a:pPr>
            <a:r>
              <a:rPr lang="en-GB" dirty="0" smtClean="0"/>
              <a:t>Wooden base &amp; durable plastic-coated mattresses provided.</a:t>
            </a:r>
          </a:p>
          <a:p>
            <a:pPr eaLnBrk="1" hangingPunct="1">
              <a:defRPr/>
            </a:pPr>
            <a:r>
              <a:rPr lang="en-GB" dirty="0" smtClean="0"/>
              <a:t>Staff always on site including staff first aiders.</a:t>
            </a:r>
          </a:p>
          <a:p>
            <a:pPr eaLnBrk="1" hangingPunct="1">
              <a:defRPr/>
            </a:pPr>
            <a:endParaRPr lang="en-GB" dirty="0" smtClean="0"/>
          </a:p>
          <a:p>
            <a:pPr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B81A7A-EB1B-2F30-65AF-9019D3448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1">
                    <a:lumMod val="95000"/>
                  </a:schemeClr>
                </a:solidFill>
              </a:rPr>
              <a:t>Overall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03A9836-0C7C-34B7-9655-A09CF5AF2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276" y="1605706"/>
            <a:ext cx="7426124" cy="4351338"/>
          </a:xfrm>
        </p:spPr>
        <p:txBody>
          <a:bodyPr>
            <a:normAutofit fontScale="85000" lnSpcReduction="20000"/>
          </a:bodyPr>
          <a:lstStyle/>
          <a:p>
            <a:r>
              <a:rPr lang="en-GB" sz="3600" dirty="0">
                <a:solidFill>
                  <a:schemeClr val="bg1">
                    <a:lumMod val="95000"/>
                  </a:schemeClr>
                </a:solidFill>
              </a:rPr>
              <a:t>Not much has changed-apart from new owners, new tents, new evening activities and a new energy!</a:t>
            </a:r>
          </a:p>
          <a:p>
            <a:endParaRPr lang="en-GB" sz="36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GB" sz="3600" dirty="0">
                <a:solidFill>
                  <a:schemeClr val="bg1">
                    <a:lumMod val="95000"/>
                  </a:schemeClr>
                </a:solidFill>
              </a:rPr>
              <a:t>Porthpean Outdoor Education Centre will continue to offer outstanding adventurous activities </a:t>
            </a:r>
          </a:p>
          <a:p>
            <a:endParaRPr lang="en-GB" sz="36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GB" sz="3600" dirty="0">
                <a:solidFill>
                  <a:schemeClr val="bg1">
                    <a:lumMod val="95000"/>
                  </a:schemeClr>
                </a:solidFill>
              </a:rPr>
              <a:t>Cornwall Adventure LTD will build on, and make even better everything the centre has always offered.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79C04EB-6ADE-EFE3-F10E-3671DBEC8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Porthpean Outdoor Education Centre</a:t>
            </a:r>
          </a:p>
        </p:txBody>
      </p:sp>
      <p:pic>
        <p:nvPicPr>
          <p:cNvPr id="6" name="Picture 5" descr="A picture containing outdoor, sky, tree&#10;&#10;Description automatically generated">
            <a:extLst>
              <a:ext uri="{FF2B5EF4-FFF2-40B4-BE49-F238E27FC236}">
                <a16:creationId xmlns="" xmlns:a16="http://schemas.microsoft.com/office/drawing/2014/main" id="{2B7E126A-7109-3DBD-9B49-868488D1C6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979271"/>
            <a:ext cx="3865944" cy="2899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73854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BD8134D-08F9-0EBC-4E91-703A9854C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1">
                    <a:lumMod val="95000"/>
                  </a:schemeClr>
                </a:solidFill>
              </a:rPr>
              <a:t>Any Questions?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79D8E974-3E4F-0DD3-5A5B-0E2E9CD0C4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24613" y="2633327"/>
            <a:ext cx="5564301" cy="3723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91C26F7-065A-3951-EFA8-217DDF885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Porthpean Outdoor Education Centre</a:t>
            </a:r>
          </a:p>
        </p:txBody>
      </p:sp>
      <p:pic>
        <p:nvPicPr>
          <p:cNvPr id="6" name="Picture 5" descr="A picture containing outdoor, sky, rock, nature&#10;&#10;Description automatically generated">
            <a:extLst>
              <a:ext uri="{FF2B5EF4-FFF2-40B4-BE49-F238E27FC236}">
                <a16:creationId xmlns="" xmlns:a16="http://schemas.microsoft.com/office/drawing/2014/main" id="{CB1B348D-AA5B-C32F-1F44-2D0F6E6617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86" y="2037144"/>
            <a:ext cx="4479404" cy="298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08156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GB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 smtClean="0"/>
          </a:p>
        </p:txBody>
      </p:sp>
      <p:pic>
        <p:nvPicPr>
          <p:cNvPr id="20484" name="Picture 4" descr="100_13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584" y="0"/>
            <a:ext cx="12213168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/>
              <a:t>Outdoor Education</a:t>
            </a:r>
            <a:endParaRPr lang="en-US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GB" smtClean="0"/>
              <a:t>The benefits-</a:t>
            </a:r>
          </a:p>
          <a:p>
            <a:pPr eaLnBrk="1" hangingPunct="1">
              <a:defRPr/>
            </a:pPr>
            <a:r>
              <a:rPr lang="en-GB" smtClean="0"/>
              <a:t>FUN!</a:t>
            </a:r>
          </a:p>
          <a:p>
            <a:pPr eaLnBrk="1" hangingPunct="1">
              <a:defRPr/>
            </a:pPr>
            <a:r>
              <a:rPr lang="en-GB" smtClean="0"/>
              <a:t>Challenging</a:t>
            </a:r>
          </a:p>
          <a:p>
            <a:pPr eaLnBrk="1" hangingPunct="1">
              <a:defRPr/>
            </a:pPr>
            <a:r>
              <a:rPr lang="en-GB" smtClean="0"/>
              <a:t>Team work</a:t>
            </a:r>
          </a:p>
          <a:p>
            <a:pPr eaLnBrk="1" hangingPunct="1">
              <a:defRPr/>
            </a:pPr>
            <a:r>
              <a:rPr lang="en-GB" smtClean="0"/>
              <a:t>New experiences</a:t>
            </a:r>
          </a:p>
          <a:p>
            <a:pPr eaLnBrk="1" hangingPunct="1">
              <a:defRPr/>
            </a:pPr>
            <a:r>
              <a:rPr lang="en-GB" smtClean="0"/>
              <a:t>Developing responsibility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GB" smtClean="0"/>
          </a:p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7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E42D9A-C2A7-D437-4F75-8A365BDFC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1">
                    <a:lumMod val="95000"/>
                  </a:schemeClr>
                </a:solidFill>
              </a:rPr>
              <a:t>How?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48E5F04-FBDC-ECC5-68A4-F677C6754B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Recruiting the best instructor team</a:t>
            </a:r>
          </a:p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Investing in new equipment and ideas</a:t>
            </a:r>
          </a:p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Following the strictest health and safety policy</a:t>
            </a:r>
          </a:p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Making sure that every child and every guest feel like they are the most important person on earth</a:t>
            </a:r>
          </a:p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Doing everything we can to make ever minute with us safe, fun, challenging, exciting, rewarding, memorable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C00AF2E-1F42-2A15-D0AC-BB3723020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Porthpean Outdoor Education Centre</a:t>
            </a:r>
          </a:p>
        </p:txBody>
      </p:sp>
      <p:pic>
        <p:nvPicPr>
          <p:cNvPr id="8" name="Picture 7" descr="A group of people standing in the water&#10;&#10;Description automatically generated with medium confidence">
            <a:extLst>
              <a:ext uri="{FF2B5EF4-FFF2-40B4-BE49-F238E27FC236}">
                <a16:creationId xmlns="" xmlns:a16="http://schemas.microsoft.com/office/drawing/2014/main" id="{C001ADB3-6027-4D6D-2995-4024648FFA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298"/>
          <a:stretch/>
        </p:blipFill>
        <p:spPr>
          <a:xfrm>
            <a:off x="8039100" y="631032"/>
            <a:ext cx="3238500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95073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0D3D955-06CF-3B27-A579-2A560C0C1A7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2463" y="4634877"/>
            <a:ext cx="2576251" cy="1932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9A2CBF-B284-9157-038D-F6262ABC7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F8F018D-358A-61B4-C436-7578A7ABE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0500"/>
            <a:ext cx="10515600" cy="4351338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bg1">
                    <a:lumMod val="95000"/>
                  </a:schemeClr>
                </a:solidFill>
              </a:rPr>
              <a:t>We want to give as many children as possible the most engaging and exciting experience. </a:t>
            </a:r>
          </a:p>
          <a:p>
            <a:pPr algn="ctr"/>
            <a:r>
              <a:rPr lang="en-GB" sz="3600" dirty="0">
                <a:solidFill>
                  <a:schemeClr val="bg1">
                    <a:lumMod val="95000"/>
                  </a:schemeClr>
                </a:solidFill>
              </a:rPr>
              <a:t>We want to help develop inner strength, confidence, resilience, and a taste for adventure.  </a:t>
            </a:r>
          </a:p>
          <a:p>
            <a:pPr algn="r"/>
            <a:r>
              <a:rPr lang="en-GB" sz="4000" dirty="0">
                <a:solidFill>
                  <a:schemeClr val="bg1">
                    <a:lumMod val="95000"/>
                  </a:schemeClr>
                </a:solidFill>
              </a:rPr>
              <a:t>We want to give everyone an experience that they will treasure for the rest of their lives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6C45465-A9C6-255E-69C0-1885C05E0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Porthpean Outdoor Education Centre</a:t>
            </a:r>
          </a:p>
        </p:txBody>
      </p:sp>
    </p:spTree>
    <p:extLst>
      <p:ext uri="{BB962C8B-B14F-4D97-AF65-F5344CB8AC3E}">
        <p14:creationId xmlns="" xmlns:p14="http://schemas.microsoft.com/office/powerpoint/2010/main" val="147202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E2AD52A-FD94-7C6D-5DF5-03555B70484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06189" y="1690688"/>
            <a:ext cx="5826664" cy="379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3C5880A-AB2A-3CED-B320-C33D7E806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What’s New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F8DCD77D-6BC6-C4F5-C928-F45D98FAB9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40772" y="1550982"/>
            <a:ext cx="5337067" cy="4013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0E22000-FCF7-4D1B-CC86-FAF52C190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Porthpean Outdoor Education Centre</a:t>
            </a:r>
          </a:p>
        </p:txBody>
      </p:sp>
    </p:spTree>
    <p:extLst>
      <p:ext uri="{BB962C8B-B14F-4D97-AF65-F5344CB8AC3E}">
        <p14:creationId xmlns="" xmlns:p14="http://schemas.microsoft.com/office/powerpoint/2010/main" val="58583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2F6979-DA2C-CB34-E252-F4FAF0D61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928360" cy="1325563"/>
          </a:xfrm>
        </p:spPr>
        <p:txBody>
          <a:bodyPr/>
          <a:lstStyle/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Catering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F0839FF-C138-E17F-1662-5348C907A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342120" cy="435133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Ogy1 provide our catering, including cooked breakfasts, packed lunches, evening dinners and BBQ’s</a:t>
            </a:r>
          </a:p>
          <a:p>
            <a:pPr marL="0" indent="0">
              <a:buNone/>
            </a:pPr>
            <a:endParaRPr lang="en-GB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They will ensure everyone is well fed and have every dietary requirement met </a:t>
            </a:r>
            <a:r>
              <a:rPr lang="en-GB" sz="1800" dirty="0">
                <a:solidFill>
                  <a:schemeClr val="bg1">
                    <a:lumMod val="95000"/>
                  </a:schemeClr>
                </a:solidFill>
              </a:rPr>
              <a:t>(pancakes unfortunately, are not classed as a dietary requirement!)</a:t>
            </a:r>
          </a:p>
          <a:p>
            <a:pPr marL="0" indent="0">
              <a:buNone/>
            </a:pPr>
            <a:endParaRPr lang="en-GB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Caterers understand allergies and will adapt to meet everybody’s needs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AA75313-EAF0-9187-F425-83E72255D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Porthpean Outdoor Education Centre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D959D078-558C-0F58-6009-58BA20C6E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350" y="88899"/>
            <a:ext cx="2279650" cy="2279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2596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Porthpean Outdoor Education Centre</a:t>
            </a:r>
            <a:endParaRPr lang="en-GB"/>
          </a:p>
        </p:txBody>
      </p:sp>
      <p:pic>
        <p:nvPicPr>
          <p:cNvPr id="51202" name="Picture 2" descr="S:\2023-2024\Year 6\PICTURES\PORTHPEAN\thumbnail_imag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485181" y="191217"/>
            <a:ext cx="7786776" cy="5840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b2dcdb2-33b6-4a98-bd68-a8144d81ce8c">
      <Terms xmlns="http://schemas.microsoft.com/office/infopath/2007/PartnerControls"/>
    </lcf76f155ced4ddcb4097134ff3c332f>
    <TaxCatchAll xmlns="5c35ab54-1cdd-43c0-a399-c7b3f48d568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96728B2BFEE748A25901CFB04189F2" ma:contentTypeVersion="15" ma:contentTypeDescription="Create a new document." ma:contentTypeScope="" ma:versionID="c7ab9328f6f074188b204ffe5b324b3d">
  <xsd:schema xmlns:xsd="http://www.w3.org/2001/XMLSchema" xmlns:xs="http://www.w3.org/2001/XMLSchema" xmlns:p="http://schemas.microsoft.com/office/2006/metadata/properties" xmlns:ns2="5c35ab54-1cdd-43c0-a399-c7b3f48d568b" xmlns:ns3="8b2dcdb2-33b6-4a98-bd68-a8144d81ce8c" targetNamespace="http://schemas.microsoft.com/office/2006/metadata/properties" ma:root="true" ma:fieldsID="44991c844182ba592c44e2707aaaa324" ns2:_="" ns3:_="">
    <xsd:import namespace="5c35ab54-1cdd-43c0-a399-c7b3f48d568b"/>
    <xsd:import namespace="8b2dcdb2-33b6-4a98-bd68-a8144d81ce8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ObjectDetectorVersion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35ab54-1cdd-43c0-a399-c7b3f48d568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8572dbbc-1f04-4480-bd12-9e2fe7c432e2}" ma:internalName="TaxCatchAll" ma:showField="CatchAllData" ma:web="5c35ab54-1cdd-43c0-a399-c7b3f48d568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2dcdb2-33b6-4a98-bd68-a8144d81ce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2af98d0f-1c05-42f1-9c83-be473a1bf89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B4153DC-CC37-4937-93C8-8A8C979C080A}">
  <ds:schemaRefs>
    <ds:schemaRef ds:uri="http://schemas.microsoft.com/office/2006/metadata/properties"/>
    <ds:schemaRef ds:uri="http://schemas.microsoft.com/office/infopath/2007/PartnerControls"/>
    <ds:schemaRef ds:uri="8b2dcdb2-33b6-4a98-bd68-a8144d81ce8c"/>
    <ds:schemaRef ds:uri="5c35ab54-1cdd-43c0-a399-c7b3f48d568b"/>
  </ds:schemaRefs>
</ds:datastoreItem>
</file>

<file path=customXml/itemProps2.xml><?xml version="1.0" encoding="utf-8"?>
<ds:datastoreItem xmlns:ds="http://schemas.openxmlformats.org/officeDocument/2006/customXml" ds:itemID="{14518CC4-90AF-46BC-895D-7D5C98D29AE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576878B-7A09-4940-ADEE-43BF6C39C8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35ab54-1cdd-43c0-a399-c7b3f48d568b"/>
    <ds:schemaRef ds:uri="8b2dcdb2-33b6-4a98-bd68-a8144d81ce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2269</TotalTime>
  <Words>602</Words>
  <Application>Microsoft Office PowerPoint</Application>
  <PresentationFormat>Custom</PresentationFormat>
  <Paragraphs>99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Year 6 Residential 2025</vt:lpstr>
      <vt:lpstr>Cornwall Adventure LTD </vt:lpstr>
      <vt:lpstr>Our Aim</vt:lpstr>
      <vt:lpstr>Outdoor Education</vt:lpstr>
      <vt:lpstr>How?</vt:lpstr>
      <vt:lpstr>Why?</vt:lpstr>
      <vt:lpstr>What’s New</vt:lpstr>
      <vt:lpstr>Catering</vt:lpstr>
      <vt:lpstr>Slide 9</vt:lpstr>
      <vt:lpstr>Night Time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Practical Issues</vt:lpstr>
      <vt:lpstr>Camp Arrangements</vt:lpstr>
      <vt:lpstr>Overall</vt:lpstr>
      <vt:lpstr>Any Questions?</vt:lpstr>
      <vt:lpstr>Slide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Porthpean Outdoor Education Centre</dc:title>
  <dc:creator>Lee Gamble</dc:creator>
  <cp:lastModifiedBy>Windows User</cp:lastModifiedBy>
  <cp:revision>51</cp:revision>
  <dcterms:created xsi:type="dcterms:W3CDTF">2023-01-06T15:15:29Z</dcterms:created>
  <dcterms:modified xsi:type="dcterms:W3CDTF">2024-11-04T17:45:59Z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0x0101005896728B2BFEE748A25901CFB04189F2</vt:lpwstr>
  </property>
  <property fmtid="{D5CDD505-2E9C-101B-9397-08002B2CF9AE}" pid="3" name="MediaServiceImageTags">
    <vt:lpwstr/>
  </property>
</Properties>
</file>