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3" r:id="rId5"/>
    <p:sldId id="275" r:id="rId6"/>
    <p:sldId id="272" r:id="rId7"/>
    <p:sldId id="277" r:id="rId8"/>
    <p:sldId id="274" r:id="rId9"/>
    <p:sldId id="276" r:id="rId10"/>
    <p:sldId id="259" r:id="rId11"/>
    <p:sldId id="260" r:id="rId12"/>
    <p:sldId id="261" r:id="rId13"/>
    <p:sldId id="278" r:id="rId14"/>
    <p:sldId id="279" r:id="rId15"/>
    <p:sldId id="280" r:id="rId16"/>
    <p:sldId id="281" r:id="rId17"/>
    <p:sldId id="262" r:id="rId18"/>
    <p:sldId id="265" r:id="rId19"/>
    <p:sldId id="263" r:id="rId20"/>
    <p:sldId id="264" r:id="rId21"/>
    <p:sldId id="266" r:id="rId22"/>
    <p:sldId id="269" r:id="rId23"/>
    <p:sldId id="267" r:id="rId24"/>
    <p:sldId id="268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76165" autoAdjust="0"/>
  </p:normalViewPr>
  <p:slideViewPr>
    <p:cSldViewPr>
      <p:cViewPr varScale="1">
        <p:scale>
          <a:sx n="66" d="100"/>
          <a:sy n="66" d="100"/>
        </p:scale>
        <p:origin x="-19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77DE-652C-4D78-982F-6021F0FD8FA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9015-FD86-4CC2-92B0-16E6F3077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a y6 </a:t>
            </a:r>
            <a:r>
              <a:rPr lang="en-US" dirty="0" err="1" smtClean="0"/>
              <a:t>maths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organiser</a:t>
            </a:r>
            <a:r>
              <a:rPr lang="en-US" baseline="0" dirty="0" smtClean="0"/>
              <a:t> you may see later in the year.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can be unsettling and make both parents/</a:t>
            </a:r>
            <a:r>
              <a:rPr lang="en-US" dirty="0" err="1" smtClean="0"/>
              <a:t>carers</a:t>
            </a:r>
            <a:r>
              <a:rPr lang="en-US" dirty="0" smtClean="0"/>
              <a:t> and children unsure. We completely understand this and are ready to support and answer any questions.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an English knowledge </a:t>
            </a:r>
            <a:r>
              <a:rPr lang="en-US" dirty="0" err="1" smtClean="0"/>
              <a:t>organiser</a:t>
            </a:r>
            <a:r>
              <a:rPr lang="en-US" dirty="0" smtClean="0"/>
              <a:t> you may see later in the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</a:t>
            </a:r>
            <a:r>
              <a:rPr lang="en-US" baseline="0" dirty="0" smtClean="0"/>
              <a:t> example of a science </a:t>
            </a:r>
            <a:r>
              <a:rPr lang="en-US" baseline="0" dirty="0" err="1" smtClean="0"/>
              <a:t>organiser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Gold Standard is awarded to any child who shows</a:t>
            </a:r>
            <a:r>
              <a:rPr lang="en-US" baseline="0" dirty="0" smtClean="0"/>
              <a:t> effort, improvement (in quality and or quantity) , enthusiasm, originality in their work.</a:t>
            </a:r>
          </a:p>
          <a:p>
            <a:r>
              <a:rPr lang="en-US" baseline="0" dirty="0" smtClean="0"/>
              <a:t>There is no limit to the number you can earn and each child’s work is considered individually and not compared to others.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Two pieces in their homework books plus reading. Each piece should take approximately</a:t>
            </a:r>
            <a:r>
              <a:rPr lang="en-US" baseline="0" dirty="0" smtClean="0"/>
              <a:t> twenty minutes.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2.Approximately 20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– but some children find that they spend much longer if they are passionate about their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3. Definitely. We love originality in Year 6 so it would be great if you can complete work of a Y6 standard using your own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4. Homework is given to you at the beginning of a new sequence so if you are stuck for an idea then you MUST speak to an adult before Wednesday each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Children’s examples </a:t>
            </a:r>
          </a:p>
          <a:p>
            <a:r>
              <a:rPr lang="en-US" dirty="0" smtClean="0"/>
              <a:t>Neatly presented, appropriate stationery ( please do speak to us if you need any help with this), dated </a:t>
            </a:r>
            <a:r>
              <a:rPr lang="en-US" smtClean="0"/>
              <a:t>and titled.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9015-FD86-4CC2-92B0-16E6F30771A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CB3B-8E50-4E64-9CBE-1C97F078B448}" type="datetimeFigureOut">
              <a:rPr lang="en-GB" smtClean="0"/>
              <a:pPr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1033-EE9E-4289-A796-ADA6E91A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chemeClr val="bg2"/>
                </a:solidFill>
                <a:latin typeface="Bernard MT Condensed" pitchFamily="18" charset="0"/>
              </a:rPr>
              <a:t>HOMEWORK IN UPPER KEY STAGE 2</a:t>
            </a:r>
            <a:endParaRPr lang="en-GB" sz="6000" dirty="0">
              <a:solidFill>
                <a:schemeClr val="bg2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04864"/>
            <a:ext cx="2748831" cy="3124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solidFill>
                  <a:schemeClr val="bg2"/>
                </a:solidFill>
              </a:rPr>
              <a:t>Expectations</a:t>
            </a:r>
            <a:endParaRPr lang="en-GB" sz="8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2"/>
                </a:solidFill>
              </a:rPr>
              <a:t>Two pieces of homework each week</a:t>
            </a:r>
          </a:p>
          <a:p>
            <a:r>
              <a:rPr lang="en-GB" sz="4000" dirty="0" smtClean="0">
                <a:solidFill>
                  <a:schemeClr val="bg2"/>
                </a:solidFill>
              </a:rPr>
              <a:t>Hand in by Wednesday</a:t>
            </a:r>
          </a:p>
          <a:p>
            <a:r>
              <a:rPr lang="en-GB" sz="4000" dirty="0" smtClean="0">
                <a:solidFill>
                  <a:schemeClr val="bg2"/>
                </a:solidFill>
              </a:rPr>
              <a:t>A variety of subjects over the 4-6 weeks</a:t>
            </a:r>
          </a:p>
          <a:p>
            <a:r>
              <a:rPr lang="en-GB" sz="4000" dirty="0" smtClean="0">
                <a:solidFill>
                  <a:schemeClr val="bg2"/>
                </a:solidFill>
              </a:rPr>
              <a:t>Excellent presentation and effort given</a:t>
            </a:r>
          </a:p>
          <a:p>
            <a:pPr>
              <a:buNone/>
            </a:pPr>
            <a:endParaRPr lang="en-GB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FFC000"/>
                </a:solidFill>
              </a:rPr>
              <a:t>THE GOLD STANDARD</a:t>
            </a:r>
            <a:endParaRPr lang="en-GB" sz="8000" dirty="0">
              <a:solidFill>
                <a:srgbClr val="FFC000"/>
              </a:solidFill>
            </a:endParaRPr>
          </a:p>
        </p:txBody>
      </p:sp>
      <p:pic>
        <p:nvPicPr>
          <p:cNvPr id="16386" name="Picture 2" descr="C:\Users\00LBase\AppData\Local\Microsoft\Windows\INetCache\IE\O2K3R871\image-150nw-2730792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060848"/>
            <a:ext cx="1482406" cy="133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4581128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Gold Standard is awarded to any child who shows effort, improvement (in quality and or quantity) , enthusiasm, originality in their work.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There is no limit to the number you can earn and each child’s work is considered individually and not compared to others.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 dirty="0" smtClean="0">
                <a:solidFill>
                  <a:schemeClr val="bg2"/>
                </a:solidFill>
              </a:rPr>
              <a:t>FAQ’S</a:t>
            </a:r>
            <a:endParaRPr lang="en-GB" sz="88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4000" dirty="0" smtClean="0">
                <a:solidFill>
                  <a:schemeClr val="bg2"/>
                </a:solidFill>
              </a:rPr>
              <a:t>1.How much homework is enough?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We expect to see two pieces of recorded work in your book and you need to be reading every day.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Do not spend longer than 20 minutes(approximately) on each piece. Plan what you are going to do carefully.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We would rather see less work at a high </a:t>
            </a:r>
            <a:r>
              <a:rPr lang="en-GB" smtClean="0">
                <a:solidFill>
                  <a:schemeClr val="bg2"/>
                </a:solidFill>
              </a:rPr>
              <a:t>standard which is written independently </a:t>
            </a:r>
            <a:r>
              <a:rPr lang="en-GB" dirty="0" smtClean="0">
                <a:solidFill>
                  <a:schemeClr val="bg2"/>
                </a:solidFill>
              </a:rPr>
              <a:t>than a huge amount </a:t>
            </a:r>
            <a:r>
              <a:rPr lang="en-GB" smtClean="0">
                <a:solidFill>
                  <a:schemeClr val="bg2"/>
                </a:solidFill>
              </a:rPr>
              <a:t>copied out .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2.How long should I spend on each subject?</a:t>
            </a:r>
            <a:br>
              <a:rPr lang="en-GB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Approximately 20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 – but some children can choose to spend longer if they are passionate about their work.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Make sure you do a variety of subjects each week – we will be keeping track of this in school.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3.Can I come up with my own ideas?</a:t>
            </a:r>
            <a:br>
              <a:rPr lang="en-GB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YES!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encourage creativity and getting original pieces of work in.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Collaboration with family members is also a great way of coming up with original ideas.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Always ensure that your work meets the standards expected in Upper Key Stage 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4.What happens if I don’t understand or don’t know what to do?</a:t>
            </a:r>
            <a:br>
              <a:rPr lang="en-GB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 will be related to your current learning in class so you should always have an idea of what you need to do.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you need help or need ideas then speak to a teacher or teaching assistant BEFORE Wednesday.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EXAMPLES OF HOMEWORK COMPLETED USING KNOWLEDGE ORGANISERS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8208912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3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2"/>
                </a:solidFill>
              </a:rPr>
              <a:t>Knowledge organisers</a:t>
            </a:r>
            <a:endParaRPr lang="en-GB" sz="6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 smtClean="0">
                <a:solidFill>
                  <a:schemeClr val="bg2"/>
                </a:solidFill>
              </a:rPr>
              <a:t>Your child will receive a knowledge organiser which covers the knowledge and skills they need in each subject for the next 4-6 weeks of learning.</a:t>
            </a:r>
          </a:p>
          <a:p>
            <a:r>
              <a:rPr lang="en-GB" sz="3600" dirty="0" smtClean="0">
                <a:solidFill>
                  <a:schemeClr val="bg2"/>
                </a:solidFill>
              </a:rPr>
              <a:t>Knowledge organisers can cover English,  maths, science, geography, history, art and grammar, punctuation and spelling.</a:t>
            </a:r>
          </a:p>
          <a:p>
            <a:r>
              <a:rPr lang="en-GB" sz="3600" dirty="0" smtClean="0">
                <a:solidFill>
                  <a:schemeClr val="bg2"/>
                </a:solidFill>
              </a:rPr>
              <a:t>They will ALWAYS include </a:t>
            </a:r>
            <a:r>
              <a:rPr lang="en-GB" sz="3600" smtClean="0">
                <a:solidFill>
                  <a:schemeClr val="bg2"/>
                </a:solidFill>
              </a:rPr>
              <a:t>suggested activities.</a:t>
            </a:r>
            <a:endParaRPr lang="en-GB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884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9604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7801">
            <a:off x="2485270" y="199910"/>
            <a:ext cx="7416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1617">
            <a:off x="179512" y="2492896"/>
            <a:ext cx="518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84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67437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2"/>
                </a:solidFill>
              </a:rPr>
              <a:t>PLEASE DON’T PANIC!</a:t>
            </a:r>
            <a:endParaRPr lang="en-GB" sz="6600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We will give the children clear guidance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We are always happy to help where we can with resources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We will always support a child who is struggling to come up with ideas or is finding the homework challenging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We recognise effort and improvement alongside having the highest expectations of </a:t>
            </a:r>
            <a:r>
              <a:rPr lang="en-GB" smtClean="0">
                <a:solidFill>
                  <a:schemeClr val="bg2"/>
                </a:solidFill>
              </a:rPr>
              <a:t>our Y5 and Y6 </a:t>
            </a:r>
            <a:r>
              <a:rPr lang="en-GB" dirty="0" smtClean="0">
                <a:solidFill>
                  <a:schemeClr val="bg2"/>
                </a:solidFill>
              </a:rPr>
              <a:t>children.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We understand that free choice can be more difficult to manage than just completing a set number of questions – the children do get used to this and become really good at producing the right amount of work in their subjects of choice.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832648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115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Example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Of a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Year 6 </a:t>
            </a:r>
            <a:r>
              <a:rPr lang="en-US" b="1" dirty="0" err="1" smtClean="0">
                <a:solidFill>
                  <a:schemeClr val="bg1"/>
                </a:solidFill>
              </a:rPr>
              <a:t>Maths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Organiser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6886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581025"/>
            <a:ext cx="9183688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1560" y="1166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 of  a Year 5 </a:t>
            </a:r>
            <a:r>
              <a:rPr lang="en-US" dirty="0" err="1" smtClean="0">
                <a:solidFill>
                  <a:schemeClr val="bg1"/>
                </a:solidFill>
              </a:rPr>
              <a:t>Maths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"/>
            <a:ext cx="5904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83671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English Example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93713"/>
            <a:ext cx="487680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5 Spelling Knowledge </a:t>
            </a:r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51125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6 Science Knowledge </a:t>
            </a:r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3481"/>
            <a:ext cx="4824536" cy="642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Year 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Knowledge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734</Words>
  <Application>Microsoft Office PowerPoint</Application>
  <PresentationFormat>On-screen Show (4:3)</PresentationFormat>
  <Paragraphs>73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HOMEWORK IN UPPER KEY STAGE 2</vt:lpstr>
      <vt:lpstr>Knowledge organisers</vt:lpstr>
      <vt:lpstr>Slide 3</vt:lpstr>
      <vt:lpstr>Slide 4</vt:lpstr>
      <vt:lpstr>Slide 5</vt:lpstr>
      <vt:lpstr>Slide 6</vt:lpstr>
      <vt:lpstr>Slide 7</vt:lpstr>
      <vt:lpstr>Slide 8</vt:lpstr>
      <vt:lpstr>Slide 9</vt:lpstr>
      <vt:lpstr>Expectations</vt:lpstr>
      <vt:lpstr>THE GOLD STANDARD</vt:lpstr>
      <vt:lpstr>FAQ’S</vt:lpstr>
      <vt:lpstr> 2.How long should I spend on each subject? </vt:lpstr>
      <vt:lpstr> 3.Can I come up with my own ideas? </vt:lpstr>
      <vt:lpstr> 4.What happens if I don’t understand or don’t know what to do? </vt:lpstr>
      <vt:lpstr>EXAMPLES OF HOMEWORK COMPLETED USING KNOWLEDGE ORGANISERS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PLEASE DON’T PANIC!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IN Y6</dc:title>
  <dc:creator>Windows User</dc:creator>
  <cp:lastModifiedBy>SFuller</cp:lastModifiedBy>
  <cp:revision>56</cp:revision>
  <dcterms:created xsi:type="dcterms:W3CDTF">2019-09-11T15:29:47Z</dcterms:created>
  <dcterms:modified xsi:type="dcterms:W3CDTF">2021-09-21T08:21:50Z</dcterms:modified>
</cp:coreProperties>
</file>